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0099"/>
    <a:srgbClr val="9797FF"/>
    <a:srgbClr val="DCDDDE"/>
    <a:srgbClr val="FFFAEC"/>
    <a:srgbClr val="47499E"/>
    <a:srgbClr val="CC9333"/>
    <a:srgbClr val="CC9900"/>
    <a:srgbClr val="DD550C"/>
    <a:srgbClr val="F68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47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6934200" y="5334000"/>
            <a:ext cx="4648200" cy="1066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614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4773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1ECD3-5D02-4825-8F7C-1710BA0CC0A3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D56A0-1D66-45D1-A9D2-AFA5CD4FE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0936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914400" y="609600"/>
            <a:ext cx="10363200" cy="20574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>
          <a:xfrm>
            <a:off x="1828800" y="30480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457200"/>
            <a:ext cx="12192000" cy="4724400"/>
          </a:xfrm>
          <a:prstGeom prst="rect">
            <a:avLst/>
          </a:prstGeom>
          <a:solidFill>
            <a:srgbClr val="FFFA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121920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6239" y="5181600"/>
            <a:ext cx="6705600" cy="1676400"/>
          </a:xfrm>
          <a:prstGeom prst="rect">
            <a:avLst/>
          </a:prstGeom>
          <a:solidFill>
            <a:srgbClr val="DCDD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859536"/>
            <a:ext cx="9067800" cy="1655064"/>
          </a:xfrm>
          <a:prstGeom prst="rect">
            <a:avLst/>
          </a:prstGeom>
          <a:solidFill>
            <a:srgbClr val="DCDD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917156" y="1000533"/>
            <a:ext cx="6396165" cy="137307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spcBef>
                <a:spcPts val="1000"/>
              </a:spcBef>
            </a:pPr>
            <a:r>
              <a:rPr lang="en-US" sz="8600" b="1" dirty="0">
                <a:effectLst>
                  <a:outerShdw blurRad="63500" dist="101600" dir="2700000" algn="tl" rotWithShape="0">
                    <a:srgbClr val="002060">
                      <a:alpha val="65000"/>
                    </a:srgbClr>
                  </a:outerShdw>
                </a:effectLst>
                <a:latin typeface="Cambria" panose="02040503050406030204" pitchFamily="18" charset="0"/>
                <a:ea typeface="+mn-ea"/>
                <a:cs typeface="+mn-cs"/>
              </a:rPr>
              <a:t>WELCOME !</a:t>
            </a:r>
          </a:p>
        </p:txBody>
      </p:sp>
      <p:sp>
        <p:nvSpPr>
          <p:cNvPr id="8" name="Rectangle 7"/>
          <p:cNvSpPr/>
          <p:nvPr/>
        </p:nvSpPr>
        <p:spPr>
          <a:xfrm>
            <a:off x="9116568" y="859536"/>
            <a:ext cx="3072384" cy="1655064"/>
          </a:xfrm>
          <a:prstGeom prst="rect">
            <a:avLst/>
          </a:prstGeom>
          <a:solidFill>
            <a:srgbClr val="800000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934200" y="5257800"/>
            <a:ext cx="4876800" cy="1066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283" y="5568696"/>
            <a:ext cx="2280328" cy="10607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483" y="5568696"/>
            <a:ext cx="2556772" cy="106070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17156" y="2688713"/>
            <a:ext cx="86584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n>
                  <a:solidFill>
                    <a:srgbClr val="DCDDDE"/>
                  </a:solidFill>
                </a:ln>
                <a:solidFill>
                  <a:srgbClr val="000099"/>
                </a:solidFill>
                <a:effectLst>
                  <a:outerShdw blurRad="889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ESU-FOLGER</a:t>
            </a:r>
          </a:p>
          <a:p>
            <a:r>
              <a:rPr lang="en-US" sz="4800" b="1" dirty="0" smtClean="0">
                <a:ln>
                  <a:solidFill>
                    <a:srgbClr val="DCDDDE"/>
                  </a:solidFill>
                </a:ln>
                <a:solidFill>
                  <a:srgbClr val="000099"/>
                </a:solidFill>
                <a:effectLst>
                  <a:outerShdw blurRad="889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TEACHING SHAKESPEARE</a:t>
            </a:r>
            <a:br>
              <a:rPr lang="en-US" sz="4800" b="1" dirty="0" smtClean="0">
                <a:ln>
                  <a:solidFill>
                    <a:srgbClr val="DCDDDE"/>
                  </a:solidFill>
                </a:ln>
                <a:solidFill>
                  <a:srgbClr val="000099"/>
                </a:solidFill>
                <a:effectLst>
                  <a:outerShdw blurRad="889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</a:br>
            <a:r>
              <a:rPr lang="en-US" sz="4800" b="1" dirty="0" smtClean="0">
                <a:ln>
                  <a:solidFill>
                    <a:srgbClr val="DCDDDE"/>
                  </a:solidFill>
                </a:ln>
                <a:solidFill>
                  <a:srgbClr val="000099"/>
                </a:solidFill>
                <a:effectLst>
                  <a:outerShdw blurRad="889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WORKSHOP</a:t>
            </a:r>
            <a:endParaRPr lang="en-US" sz="4800" b="1" dirty="0">
              <a:ln>
                <a:solidFill>
                  <a:srgbClr val="DCDDDE"/>
                </a:solidFill>
              </a:ln>
              <a:solidFill>
                <a:srgbClr val="000099"/>
              </a:solidFill>
              <a:effectLst>
                <a:outerShdw blurRad="88900" dist="76200" dir="2700000" algn="tl" rotWithShape="0">
                  <a:prstClr val="black">
                    <a:alpha val="40000"/>
                  </a:prst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3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0000">
        <p14:reveal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914400" y="609600"/>
            <a:ext cx="10363200" cy="20574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Rectangle 4"/>
          <p:cNvSpPr txBox="1">
            <a:spLocks noChangeArrowheads="1"/>
          </p:cNvSpPr>
          <p:nvPr/>
        </p:nvSpPr>
        <p:spPr>
          <a:xfrm>
            <a:off x="1828800" y="30480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457200"/>
            <a:ext cx="12192000" cy="4724400"/>
          </a:xfrm>
          <a:prstGeom prst="rect">
            <a:avLst/>
          </a:prstGeom>
          <a:solidFill>
            <a:srgbClr val="FFFA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0" y="0"/>
            <a:ext cx="121920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6239" y="5181600"/>
            <a:ext cx="6705600" cy="1676400"/>
          </a:xfrm>
          <a:prstGeom prst="rect">
            <a:avLst/>
          </a:prstGeom>
          <a:solidFill>
            <a:srgbClr val="DCDD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762000"/>
            <a:ext cx="10439400" cy="1371600"/>
          </a:xfrm>
          <a:prstGeom prst="rect">
            <a:avLst/>
          </a:prstGeom>
          <a:solidFill>
            <a:srgbClr val="DCDD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0321" y="905628"/>
            <a:ext cx="5110879" cy="1080938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b="1" dirty="0" smtClean="0">
                <a:solidFill>
                  <a:srgbClr val="DCDDDE"/>
                </a:solidFill>
                <a:effectLst>
                  <a:outerShdw blurRad="76200" dist="50800" dir="2700000" algn="tl" rotWithShape="0">
                    <a:schemeClr val="accent1">
                      <a:lumMod val="20000"/>
                      <a:lumOff val="80000"/>
                      <a:alpha val="50000"/>
                    </a:schemeClr>
                  </a:outerShdw>
                </a:effectLst>
                <a:latin typeface="Cambria" panose="02040503050406030204" pitchFamily="18" charset="0"/>
              </a:rPr>
              <a:t>Now Playing…</a:t>
            </a:r>
            <a:endParaRPr lang="en-US" sz="4800" b="1" dirty="0">
              <a:solidFill>
                <a:srgbClr val="DCDDDE"/>
              </a:solidFill>
              <a:effectLst>
                <a:outerShdw blurRad="76200" dist="50800" dir="2700000" algn="tl" rotWithShape="0">
                  <a:schemeClr val="accent1">
                    <a:lumMod val="20000"/>
                    <a:lumOff val="80000"/>
                    <a:alpha val="50000"/>
                  </a:scheme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570464" y="762000"/>
            <a:ext cx="1618488" cy="1371600"/>
          </a:xfrm>
          <a:prstGeom prst="rect">
            <a:avLst/>
          </a:prstGeom>
          <a:solidFill>
            <a:srgbClr val="800000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199" y="5585754"/>
            <a:ext cx="533400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b="1" i="1" spc="50" dirty="0" smtClean="0">
                <a:ln w="0"/>
                <a:solidFill>
                  <a:srgbClr val="000099"/>
                </a:solidFill>
                <a:effectLst>
                  <a:outerShdw blurRad="76200" dist="50800" dir="2700000" algn="tl" rotWithShape="0">
                    <a:srgbClr val="800000">
                      <a:alpha val="40000"/>
                    </a:srgbClr>
                  </a:outerShdw>
                </a:effectLst>
                <a:latin typeface="Cambria" panose="02040503050406030204" pitchFamily="18" charset="0"/>
              </a:rPr>
              <a:t>Stephen Warbeck</a:t>
            </a:r>
            <a:endParaRPr lang="en-US" sz="4800" b="1" i="1" spc="50" dirty="0">
              <a:ln w="0"/>
              <a:solidFill>
                <a:srgbClr val="000099"/>
              </a:solidFill>
              <a:effectLst>
                <a:outerShdw blurRad="76200" dist="50800" dir="2700000" algn="tl" rotWithShape="0">
                  <a:srgbClr val="800000">
                    <a:alpha val="40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934200" y="5257800"/>
            <a:ext cx="4876800" cy="1066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04800" y="2743199"/>
            <a:ext cx="6629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i="1" dirty="0" smtClean="0">
                <a:solidFill>
                  <a:srgbClr val="800000"/>
                </a:solidFill>
                <a:effectLst>
                  <a:outerShdw blurRad="762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Cambria" panose="02040503050406030204" pitchFamily="18" charset="0"/>
              </a:rPr>
              <a:t>Shakespeare in Love</a:t>
            </a:r>
          </a:p>
          <a:p>
            <a:r>
              <a:rPr lang="en-US" sz="2800" i="1" dirty="0" smtClean="0">
                <a:solidFill>
                  <a:srgbClr val="800000"/>
                </a:solidFill>
                <a:effectLst>
                  <a:outerShdw blurRad="762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Cambria" panose="02040503050406030204" pitchFamily="18" charset="0"/>
              </a:rPr>
              <a:t>The movie soundtrack</a:t>
            </a:r>
            <a:endParaRPr lang="en-US" sz="2800" i="1" dirty="0">
              <a:solidFill>
                <a:srgbClr val="800000"/>
              </a:solidFill>
              <a:effectLst>
                <a:outerShdw blurRad="76200" dist="50800" dir="2700000" algn="tl" rotWithShape="0">
                  <a:prstClr val="black">
                    <a:alpha val="50000"/>
                  </a:prst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914399"/>
            <a:ext cx="5152206" cy="5848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4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00">
        <p14:reveal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278</TotalTime>
  <Words>40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Cambria</vt:lpstr>
      <vt:lpstr>Trebuchet MS</vt:lpstr>
      <vt:lpstr>Berlin</vt:lpstr>
      <vt:lpstr>WELCOME !</vt:lpstr>
      <vt:lpstr>Now Playing…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AP® ENGLISH LITERATURE &amp; COMPOSITION</dc:title>
  <dc:creator>Owner</dc:creator>
  <cp:lastModifiedBy>Skip Nicholson</cp:lastModifiedBy>
  <cp:revision>33</cp:revision>
  <dcterms:created xsi:type="dcterms:W3CDTF">2012-07-30T14:50:34Z</dcterms:created>
  <dcterms:modified xsi:type="dcterms:W3CDTF">2015-10-10T06:59:27Z</dcterms:modified>
</cp:coreProperties>
</file>